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46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02D27-E5BA-4518-9E77-CD4FBE7D3C82}" v="7" dt="2022-11-04T14:57:04.43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856163B4-6750-4F44-B9F1-CAEF04674BC9}"/>
    <pc:docChg chg="delSld">
      <pc:chgData name="Arnold, Geoffrey" userId="84df3a83-fb20-4e73-a9fb-16fe3fc1bec7" providerId="ADAL" clId="{856163B4-6750-4F44-B9F1-CAEF04674BC9}" dt="2022-02-02T14:17:55.764" v="0" actId="2696"/>
      <pc:docMkLst>
        <pc:docMk/>
      </pc:docMkLst>
      <pc:sldChg chg="del">
        <pc:chgData name="Arnold, Geoffrey" userId="84df3a83-fb20-4e73-a9fb-16fe3fc1bec7" providerId="ADAL" clId="{856163B4-6750-4F44-B9F1-CAEF04674BC9}" dt="2022-02-02T14:17:55.764" v="0" actId="2696"/>
        <pc:sldMkLst>
          <pc:docMk/>
          <pc:sldMk cId="4276497977" sldId="347"/>
        </pc:sldMkLst>
      </pc:sldChg>
    </pc:docChg>
  </pc:docChgLst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Arnold, Geoffrey" userId="84df3a83-fb20-4e73-a9fb-16fe3fc1bec7" providerId="ADAL" clId="{9DF02D27-E5BA-4518-9E77-CD4FBE7D3C82}"/>
    <pc:docChg chg="undo custSel addSld delSld modSld">
      <pc:chgData name="Arnold, Geoffrey" userId="84df3a83-fb20-4e73-a9fb-16fe3fc1bec7" providerId="ADAL" clId="{9DF02D27-E5BA-4518-9E77-CD4FBE7D3C82}" dt="2022-11-04T14:46:34.671" v="166" actId="1076"/>
      <pc:docMkLst>
        <pc:docMk/>
      </pc:docMkLst>
      <pc:sldChg chg="modSp mod">
        <pc:chgData name="Arnold, Geoffrey" userId="84df3a83-fb20-4e73-a9fb-16fe3fc1bec7" providerId="ADAL" clId="{9DF02D27-E5BA-4518-9E77-CD4FBE7D3C82}" dt="2022-11-04T14:35:45.920" v="1" actId="1076"/>
        <pc:sldMkLst>
          <pc:docMk/>
          <pc:sldMk cId="0" sldId="261"/>
        </pc:sldMkLst>
        <pc:spChg chg="mod">
          <ac:chgData name="Arnold, Geoffrey" userId="84df3a83-fb20-4e73-a9fb-16fe3fc1bec7" providerId="ADAL" clId="{9DF02D27-E5BA-4518-9E77-CD4FBE7D3C82}" dt="2022-11-04T14:35:38.420" v="0" actId="2711"/>
          <ac:spMkLst>
            <pc:docMk/>
            <pc:sldMk cId="0" sldId="261"/>
            <ac:spMk id="209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5:45.920" v="1" actId="1076"/>
          <ac:grpSpMkLst>
            <pc:docMk/>
            <pc:sldMk cId="0" sldId="261"/>
            <ac:grpSpMk id="213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6:02.712" v="2" actId="2711"/>
        <pc:sldMkLst>
          <pc:docMk/>
          <pc:sldMk cId="0" sldId="263"/>
        </pc:sldMkLst>
        <pc:spChg chg="mod">
          <ac:chgData name="Arnold, Geoffrey" userId="84df3a83-fb20-4e73-a9fb-16fe3fc1bec7" providerId="ADAL" clId="{9DF02D27-E5BA-4518-9E77-CD4FBE7D3C82}" dt="2022-11-04T14:36:02.712" v="2" actId="2711"/>
          <ac:spMkLst>
            <pc:docMk/>
            <pc:sldMk cId="0" sldId="263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23.452" v="6" actId="2711"/>
        <pc:sldMkLst>
          <pc:docMk/>
          <pc:sldMk cId="0" sldId="264"/>
        </pc:sldMkLst>
        <pc:spChg chg="mod">
          <ac:chgData name="Arnold, Geoffrey" userId="84df3a83-fb20-4e73-a9fb-16fe3fc1bec7" providerId="ADAL" clId="{9DF02D27-E5BA-4518-9E77-CD4FBE7D3C82}" dt="2022-11-04T14:36:23.452" v="6" actId="2711"/>
          <ac:spMkLst>
            <pc:docMk/>
            <pc:sldMk cId="0" sldId="264"/>
            <ac:spMk id="24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09.248" v="4" actId="1076"/>
          <ac:spMkLst>
            <pc:docMk/>
            <pc:sldMk cId="0" sldId="264"/>
            <ac:spMk id="243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17.421" v="5" actId="2711"/>
          <ac:spMkLst>
            <pc:docMk/>
            <pc:sldMk cId="0" sldId="264"/>
            <ac:spMk id="24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33.347" v="7" actId="2711"/>
        <pc:sldMkLst>
          <pc:docMk/>
          <pc:sldMk cId="0" sldId="267"/>
        </pc:sldMkLst>
        <pc:spChg chg="mod">
          <ac:chgData name="Arnold, Geoffrey" userId="84df3a83-fb20-4e73-a9fb-16fe3fc1bec7" providerId="ADAL" clId="{9DF02D27-E5BA-4518-9E77-CD4FBE7D3C82}" dt="2022-11-04T14:36:33.347" v="7" actId="2711"/>
          <ac:spMkLst>
            <pc:docMk/>
            <pc:sldMk cId="0" sldId="267"/>
            <ac:spMk id="25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44.605" v="9" actId="2711"/>
        <pc:sldMkLst>
          <pc:docMk/>
          <pc:sldMk cId="0" sldId="269"/>
        </pc:sldMkLst>
        <pc:spChg chg="mod">
          <ac:chgData name="Arnold, Geoffrey" userId="84df3a83-fb20-4e73-a9fb-16fe3fc1bec7" providerId="ADAL" clId="{9DF02D27-E5BA-4518-9E77-CD4FBE7D3C82}" dt="2022-11-04T14:36:40.424" v="8" actId="2711"/>
          <ac:spMkLst>
            <pc:docMk/>
            <pc:sldMk cId="0" sldId="269"/>
            <ac:spMk id="275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44.605" v="9" actId="2711"/>
          <ac:spMkLst>
            <pc:docMk/>
            <pc:sldMk cId="0" sldId="269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07.074" v="11" actId="2711"/>
        <pc:sldMkLst>
          <pc:docMk/>
          <pc:sldMk cId="0" sldId="275"/>
        </pc:sldMkLst>
        <pc:spChg chg="mod">
          <ac:chgData name="Arnold, Geoffrey" userId="84df3a83-fb20-4e73-a9fb-16fe3fc1bec7" providerId="ADAL" clId="{9DF02D27-E5BA-4518-9E77-CD4FBE7D3C82}" dt="2022-11-04T14:37:07.074" v="11" actId="2711"/>
          <ac:spMkLst>
            <pc:docMk/>
            <pc:sldMk cId="0" sldId="275"/>
            <ac:spMk id="326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7:01.534" v="10" actId="2711"/>
          <ac:spMkLst>
            <pc:docMk/>
            <pc:sldMk cId="0" sldId="275"/>
            <ac:spMk id="32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24.738" v="13" actId="1076"/>
        <pc:sldMkLst>
          <pc:docMk/>
          <pc:sldMk cId="0" sldId="279"/>
        </pc:sldMkLst>
        <pc:spChg chg="mod">
          <ac:chgData name="Arnold, Geoffrey" userId="84df3a83-fb20-4e73-a9fb-16fe3fc1bec7" providerId="ADAL" clId="{9DF02D27-E5BA-4518-9E77-CD4FBE7D3C82}" dt="2022-11-04T14:37:18.533" v="12" actId="2711"/>
          <ac:spMkLst>
            <pc:docMk/>
            <pc:sldMk cId="0" sldId="279"/>
            <ac:spMk id="348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7:24.738" v="13" actId="1076"/>
          <ac:grpSpMkLst>
            <pc:docMk/>
            <pc:sldMk cId="0" sldId="279"/>
            <ac:grpSpMk id="358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7:31.858" v="14" actId="2711"/>
        <pc:sldMkLst>
          <pc:docMk/>
          <pc:sldMk cId="0" sldId="280"/>
        </pc:sldMkLst>
        <pc:spChg chg="mod">
          <ac:chgData name="Arnold, Geoffrey" userId="84df3a83-fb20-4e73-a9fb-16fe3fc1bec7" providerId="ADAL" clId="{9DF02D27-E5BA-4518-9E77-CD4FBE7D3C82}" dt="2022-11-04T14:37:31.858" v="14" actId="2711"/>
          <ac:spMkLst>
            <pc:docMk/>
            <pc:sldMk cId="0" sldId="280"/>
            <ac:spMk id="36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37.582" v="15" actId="2711"/>
        <pc:sldMkLst>
          <pc:docMk/>
          <pc:sldMk cId="0" sldId="281"/>
        </pc:sldMkLst>
        <pc:spChg chg="mod">
          <ac:chgData name="Arnold, Geoffrey" userId="84df3a83-fb20-4e73-a9fb-16fe3fc1bec7" providerId="ADAL" clId="{9DF02D27-E5BA-4518-9E77-CD4FBE7D3C82}" dt="2022-11-04T14:37:37.582" v="15" actId="2711"/>
          <ac:spMkLst>
            <pc:docMk/>
            <pc:sldMk cId="0" sldId="281"/>
            <ac:spMk id="3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44.376" v="16" actId="2711"/>
        <pc:sldMkLst>
          <pc:docMk/>
          <pc:sldMk cId="0" sldId="282"/>
        </pc:sldMkLst>
        <pc:spChg chg="mod">
          <ac:chgData name="Arnold, Geoffrey" userId="84df3a83-fb20-4e73-a9fb-16fe3fc1bec7" providerId="ADAL" clId="{9DF02D27-E5BA-4518-9E77-CD4FBE7D3C82}" dt="2022-11-04T14:37:44.376" v="16" actId="2711"/>
          <ac:spMkLst>
            <pc:docMk/>
            <pc:sldMk cId="0" sldId="282"/>
            <ac:spMk id="38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1.820" v="17" actId="2711"/>
        <pc:sldMkLst>
          <pc:docMk/>
          <pc:sldMk cId="0" sldId="287"/>
        </pc:sldMkLst>
        <pc:spChg chg="mod">
          <ac:chgData name="Arnold, Geoffrey" userId="84df3a83-fb20-4e73-a9fb-16fe3fc1bec7" providerId="ADAL" clId="{9DF02D27-E5BA-4518-9E77-CD4FBE7D3C82}" dt="2022-11-04T14:37:51.820" v="17" actId="2711"/>
          <ac:spMkLst>
            <pc:docMk/>
            <pc:sldMk cId="0" sldId="287"/>
            <ac:spMk id="420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8.913" v="18" actId="2711"/>
        <pc:sldMkLst>
          <pc:docMk/>
          <pc:sldMk cId="0" sldId="288"/>
        </pc:sldMkLst>
        <pc:spChg chg="mod">
          <ac:chgData name="Arnold, Geoffrey" userId="84df3a83-fb20-4e73-a9fb-16fe3fc1bec7" providerId="ADAL" clId="{9DF02D27-E5BA-4518-9E77-CD4FBE7D3C82}" dt="2022-11-04T14:37:58.913" v="18" actId="2711"/>
          <ac:spMkLst>
            <pc:docMk/>
            <pc:sldMk cId="0" sldId="288"/>
            <ac:spMk id="43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26.310" v="20" actId="2711"/>
        <pc:sldMkLst>
          <pc:docMk/>
          <pc:sldMk cId="0" sldId="293"/>
        </pc:sldMkLst>
        <pc:spChg chg="mod">
          <ac:chgData name="Arnold, Geoffrey" userId="84df3a83-fb20-4e73-a9fb-16fe3fc1bec7" providerId="ADAL" clId="{9DF02D27-E5BA-4518-9E77-CD4FBE7D3C82}" dt="2022-11-04T14:38:21.971" v="19" actId="2711"/>
          <ac:spMkLst>
            <pc:docMk/>
            <pc:sldMk cId="0" sldId="293"/>
            <ac:spMk id="464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8:26.310" v="20" actId="2711"/>
          <ac:spMkLst>
            <pc:docMk/>
            <pc:sldMk cId="0" sldId="293"/>
            <ac:spMk id="46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3.855" v="21" actId="2711"/>
        <pc:sldMkLst>
          <pc:docMk/>
          <pc:sldMk cId="0" sldId="300"/>
        </pc:sldMkLst>
        <pc:spChg chg="mod">
          <ac:chgData name="Arnold, Geoffrey" userId="84df3a83-fb20-4e73-a9fb-16fe3fc1bec7" providerId="ADAL" clId="{9DF02D27-E5BA-4518-9E77-CD4FBE7D3C82}" dt="2022-11-04T14:38:33.855" v="21" actId="2711"/>
          <ac:spMkLst>
            <pc:docMk/>
            <pc:sldMk cId="0" sldId="300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9.982" v="22" actId="2711"/>
        <pc:sldMkLst>
          <pc:docMk/>
          <pc:sldMk cId="0" sldId="303"/>
        </pc:sldMkLst>
        <pc:spChg chg="mod">
          <ac:chgData name="Arnold, Geoffrey" userId="84df3a83-fb20-4e73-a9fb-16fe3fc1bec7" providerId="ADAL" clId="{9DF02D27-E5BA-4518-9E77-CD4FBE7D3C82}" dt="2022-11-04T14:38:39.982" v="22" actId="2711"/>
          <ac:spMkLst>
            <pc:docMk/>
            <pc:sldMk cId="0" sldId="303"/>
            <ac:spMk id="23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45.969" v="23" actId="2711"/>
        <pc:sldMkLst>
          <pc:docMk/>
          <pc:sldMk cId="0" sldId="304"/>
        </pc:sldMkLst>
        <pc:spChg chg="mod">
          <ac:chgData name="Arnold, Geoffrey" userId="84df3a83-fb20-4e73-a9fb-16fe3fc1bec7" providerId="ADAL" clId="{9DF02D27-E5BA-4518-9E77-CD4FBE7D3C82}" dt="2022-11-04T14:38:45.969" v="23" actId="2711"/>
          <ac:spMkLst>
            <pc:docMk/>
            <pc:sldMk cId="0" sldId="304"/>
            <ac:spMk id="248" creationId="{00000000-0000-0000-0000-000000000000}"/>
          </ac:spMkLst>
        </pc:spChg>
      </pc:sldChg>
      <pc:sldChg chg="addSp delSp modSp del mod">
        <pc:chgData name="Arnold, Geoffrey" userId="84df3a83-fb20-4e73-a9fb-16fe3fc1bec7" providerId="ADAL" clId="{9DF02D27-E5BA-4518-9E77-CD4FBE7D3C82}" dt="2022-11-04T14:44:13.677" v="132" actId="47"/>
        <pc:sldMkLst>
          <pc:docMk/>
          <pc:sldMk cId="0" sldId="308"/>
        </pc:sldMkLst>
        <pc:spChg chg="add del mod">
          <ac:chgData name="Arnold, Geoffrey" userId="84df3a83-fb20-4e73-a9fb-16fe3fc1bec7" providerId="ADAL" clId="{9DF02D27-E5BA-4518-9E77-CD4FBE7D3C82}" dt="2022-11-04T14:42:15.957" v="110"/>
          <ac:spMkLst>
            <pc:docMk/>
            <pc:sldMk cId="0" sldId="308"/>
            <ac:spMk id="3" creationId="{A2E7BABB-F378-4CF7-ABCA-55CEA05F4FC4}"/>
          </ac:spMkLst>
        </pc:spChg>
        <pc:spChg chg="add mod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5" creationId="{3E89C1BD-0F04-4449-B6D6-7FAEDB3F0348}"/>
          </ac:spMkLst>
        </pc:spChg>
        <pc:spChg chg="add del mod">
          <ac:chgData name="Arnold, Geoffrey" userId="84df3a83-fb20-4e73-a9fb-16fe3fc1bec7" providerId="ADAL" clId="{9DF02D27-E5BA-4518-9E77-CD4FBE7D3C82}" dt="2022-11-04T14:43:15.762" v="119" actId="478"/>
          <ac:spMkLst>
            <pc:docMk/>
            <pc:sldMk cId="0" sldId="308"/>
            <ac:spMk id="10" creationId="{35D93C25-B4AD-4283-8EC8-D8B8906762DA}"/>
          </ac:spMkLst>
        </pc:spChg>
        <pc:spChg chg="add mod">
          <ac:chgData name="Arnold, Geoffrey" userId="84df3a83-fb20-4e73-a9fb-16fe3fc1bec7" providerId="ADAL" clId="{9DF02D27-E5BA-4518-9E77-CD4FBE7D3C82}" dt="2022-11-04T14:43:17.081" v="120" actId="20577"/>
          <ac:spMkLst>
            <pc:docMk/>
            <pc:sldMk cId="0" sldId="308"/>
            <ac:spMk id="12" creationId="{780EBEED-A358-48AF-9FB6-964E9E631A61}"/>
          </ac:spMkLst>
        </pc:spChg>
        <pc:spChg chg="del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269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44:01.720" v="130" actId="21"/>
          <ac:spMkLst>
            <pc:docMk/>
            <pc:sldMk cId="0" sldId="308"/>
            <ac:spMk id="271" creationId="{00000000-0000-0000-0000-000000000000}"/>
          </ac:spMkLst>
        </pc:spChg>
      </pc:sldChg>
      <pc:sldChg chg="addSp delSp modSp add mod">
        <pc:chgData name="Arnold, Geoffrey" userId="84df3a83-fb20-4e73-a9fb-16fe3fc1bec7" providerId="ADAL" clId="{9DF02D27-E5BA-4518-9E77-CD4FBE7D3C82}" dt="2022-11-04T14:46:34.671" v="166" actId="1076"/>
        <pc:sldMkLst>
          <pc:docMk/>
          <pc:sldMk cId="3232176773" sldId="346"/>
        </pc:sldMkLst>
        <pc:spChg chg="add mod">
          <ac:chgData name="Arnold, Geoffrey" userId="84df3a83-fb20-4e73-a9fb-16fe3fc1bec7" providerId="ADAL" clId="{9DF02D27-E5BA-4518-9E77-CD4FBE7D3C82}" dt="2022-11-04T14:46:28.955" v="165" actId="14100"/>
          <ac:spMkLst>
            <pc:docMk/>
            <pc:sldMk cId="3232176773" sldId="346"/>
            <ac:spMk id="3" creationId="{A4D55B6D-F6C2-4583-90A9-2A7E7B02C700}"/>
          </ac:spMkLst>
        </pc:spChg>
        <pc:spChg chg="add mod">
          <ac:chgData name="Arnold, Geoffrey" userId="84df3a83-fb20-4e73-a9fb-16fe3fc1bec7" providerId="ADAL" clId="{9DF02D27-E5BA-4518-9E77-CD4FBE7D3C82}" dt="2022-11-04T14:46:34.671" v="166" actId="1076"/>
          <ac:spMkLst>
            <pc:docMk/>
            <pc:sldMk cId="3232176773" sldId="346"/>
            <ac:spMk id="8" creationId="{BDC07EAF-19ED-4065-86BB-93433229908C}"/>
          </ac:spMkLst>
        </pc:spChg>
        <pc:spChg chg="del">
          <ac:chgData name="Arnold, Geoffrey" userId="84df3a83-fb20-4e73-a9fb-16fe3fc1bec7" providerId="ADAL" clId="{9DF02D27-E5BA-4518-9E77-CD4FBE7D3C82}" dt="2022-11-04T14:44:22.147" v="134" actId="478"/>
          <ac:spMkLst>
            <pc:docMk/>
            <pc:sldMk cId="3232176773" sldId="346"/>
            <ac:spMk id="2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Fall2022/Homework-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427238"/>
            <a:ext cx="219868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9193"/>
                </a:solidFill>
                <a:latin typeface="Lucida Console" panose="020B0609040504020204" pitchFamily="49" charset="0"/>
              </a:rPr>
              <a:t>ignoreNULL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47445"/>
            <a:ext cx="2198684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8046756"/>
            <a:ext cx="2198684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5000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592682"/>
            <a:ext cx="1608613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 &lt;- function(){ length(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latin typeface="Lucida Console" panose="020B0609040504020204" pitchFamily="49" charset="0"/>
              </a:rP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files &lt;- 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if(length(files) == 0){ return( </a:t>
            </a:r>
            <a:r>
              <a:rPr dirty="0" err="1">
                <a:latin typeface="Lucida Console" panose="020B0609040504020204" pitchFamily="49" charset="0"/>
              </a:rPr>
              <a:t>data.frame</a:t>
            </a:r>
            <a:r>
              <a:rPr dirty="0">
                <a:latin typeface="Lucida Console" panose="020B0609040504020204" pitchFamily="49" charset="0"/>
              </a:rPr>
              <a:t>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sapply</a:t>
            </a:r>
            <a:r>
              <a:rPr dirty="0">
                <a:latin typeface="Lucida Console" panose="020B0609040504020204" pitchFamily="49" charset="0"/>
              </a:rPr>
              <a:t>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unlist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as.data.frame</a:t>
            </a:r>
            <a:r>
              <a:rPr dirty="0">
                <a:latin typeface="Lucida Console" panose="020B0609040504020204" pitchFamily="49" charset="0"/>
              </a:rPr>
              <a:t>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setNames</a:t>
            </a:r>
            <a:r>
              <a:rPr dirty="0">
                <a:latin typeface="Lucida Console" panose="020B0609040504020204" pitchFamily="49" charset="0"/>
              </a:rPr>
              <a:t>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25069" y="7340644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878381"/>
            <a:ext cx="1608613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reactivePoll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intervalMillis</a:t>
            </a:r>
            <a:r>
              <a:rPr dirty="0">
                <a:latin typeface="Lucida Console" panose="020B0609040504020204" pitchFamily="49" charset="0"/>
              </a:rPr>
              <a:t>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checkFunc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valueFunc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878381"/>
            <a:ext cx="1391887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DT::</a:t>
            </a:r>
            <a:r>
              <a:rPr dirty="0" err="1">
                <a:latin typeface="Lucida Console" panose="020B0609040504020204" pitchFamily="49" charset="0"/>
              </a:rPr>
              <a:t>renderDataTable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DT::</a:t>
            </a:r>
            <a:r>
              <a:rPr dirty="0" err="1">
                <a:latin typeface="Lucida Console" panose="020B0609040504020204" pitchFamily="49" charset="0"/>
              </a:rPr>
              <a:t>datatable</a:t>
            </a:r>
            <a:r>
              <a:rPr dirty="0">
                <a:latin typeface="Lucida Console" panose="020B0609040504020204" pitchFamily="49" charset="0"/>
              </a:rPr>
              <a:t>(data =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options = list(</a:t>
            </a:r>
            <a:r>
              <a:rPr dirty="0" err="1">
                <a:latin typeface="Lucida Console" panose="020B0609040504020204" pitchFamily="49" charset="0"/>
              </a:rPr>
              <a:t>pageLength</a:t>
            </a:r>
            <a:r>
              <a:rPr dirty="0">
                <a:latin typeface="Lucida Console" panose="020B0609040504020204" pitchFamily="49" charset="0"/>
              </a:rPr>
              <a:t>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</a:t>
            </a:r>
            <a:r>
              <a:rPr dirty="0" err="1">
                <a:latin typeface="Lucida Console" panose="020B0609040504020204" pitchFamily="49" charset="0"/>
              </a:rPr>
              <a:t>rownames</a:t>
            </a:r>
            <a:r>
              <a:rPr dirty="0">
                <a:latin typeface="Lucida Console" panose="020B0609040504020204" pitchFamily="49" charset="0"/>
              </a:rPr>
              <a:t>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914413"/>
            <a:ext cx="19878840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tabsetPanel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"Plotted data",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moviestable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"Files in directory",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reactive({</a:t>
            </a:r>
            <a:r>
              <a:rPr dirty="0">
                <a:latin typeface="Lucida Console" panose="020B0609040504020204" pitchFamily="49" charset="0"/>
              </a:rPr>
              <a:t>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rPr dirty="0"/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5031995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5061513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785622"/>
            <a:ext cx="19049638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972424"/>
            <a:ext cx="963884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378095"/>
            <a:ext cx="9638844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stringsAsFactors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en we are pulling from a database or Web API!">
            <a:extLst>
              <a:ext uri="{FF2B5EF4-FFF2-40B4-BE49-F238E27FC236}">
                <a16:creationId xmlns:a16="http://schemas.microsoft.com/office/drawing/2014/main" id="{BDC07EAF-19ED-4065-86BB-93433229908C}"/>
              </a:ext>
            </a:extLst>
          </p:cNvPr>
          <p:cNvSpPr txBox="1">
            <a:spLocks/>
          </p:cNvSpPr>
          <p:nvPr/>
        </p:nvSpPr>
        <p:spPr>
          <a:xfrm>
            <a:off x="3505200" y="2344833"/>
            <a:ext cx="17445237" cy="125730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/>
              <a:t>When we are pulling from a database or Web API!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5B6D-F6C2-4583-90A9-2A7E7B02C70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05200" y="4117684"/>
            <a:ext cx="17330340" cy="790014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reactivePoll</a:t>
            </a:r>
            <a:r>
              <a:rPr lang="en-US" sz="9600" dirty="0">
                <a:latin typeface="Lucida Console" panose="020B0609040504020204" pitchFamily="49" charset="0"/>
              </a:rPr>
              <a:t>(30000, session,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# This function checks the rows and when the rows are higher than previously, in those cases it reads the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checkFunc</a:t>
            </a:r>
            <a:r>
              <a:rPr lang="en-US" sz="9600" dirty="0">
                <a:latin typeface="Lucida Console" panose="020B0609040504020204" pitchFamily="49" charset="0"/>
              </a:rPr>
              <a:t> = function(){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Return the current numbers of rows in 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rowcount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dbGetQuery</a:t>
            </a:r>
            <a:r>
              <a:rPr lang="en-US" sz="9600" dirty="0">
                <a:latin typeface="Lucida Console" panose="020B0609040504020204" pitchFamily="49" charset="0"/>
              </a:rPr>
              <a:t>(con, "SHOW TABLE STATUS;") %&gt;% filter(Name == "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") %&gt;% pull(Rows)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disconnect database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</a:t>
            </a:r>
            <a:r>
              <a:rPr lang="en-US" sz="9600" dirty="0" err="1">
                <a:latin typeface="Lucida Console" panose="020B0609040504020204" pitchFamily="49" charset="0"/>
              </a:rPr>
              <a:t>poolReturn</a:t>
            </a:r>
            <a:r>
              <a:rPr lang="en-US" sz="9600" dirty="0">
                <a:latin typeface="Lucida Console" panose="020B0609040504020204" pitchFamily="49" charset="0"/>
              </a:rPr>
              <a:t>(con)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valueFunc</a:t>
            </a:r>
            <a:r>
              <a:rPr lang="en-US" sz="9600" dirty="0">
                <a:latin typeface="Lucida Console" panose="020B0609040504020204" pitchFamily="49" charset="0"/>
              </a:rPr>
              <a:t> = function()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dbReadTable</a:t>
            </a:r>
            <a:r>
              <a:rPr lang="en-US" sz="9600" dirty="0">
                <a:latin typeface="Lucida Console" panose="020B0609040504020204" pitchFamily="49" charset="0"/>
              </a:rPr>
              <a:t>(con, “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”)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output$mytable</a:t>
            </a:r>
            <a:r>
              <a:rPr lang="en-US" sz="9600" dirty="0">
                <a:latin typeface="Lucida Console" panose="020B0609040504020204" pitchFamily="49" charset="0"/>
              </a:rPr>
              <a:t>  &lt;- DT::</a:t>
            </a:r>
            <a:r>
              <a:rPr lang="en-US" sz="9600" dirty="0" err="1">
                <a:latin typeface="Lucida Console" panose="020B0609040504020204" pitchFamily="49" charset="0"/>
              </a:rPr>
              <a:t>renderDT</a:t>
            </a:r>
            <a:r>
              <a:rPr lang="en-US" sz="9600" dirty="0">
                <a:latin typeface="Lucida Console" panose="020B0609040504020204" pitchFamily="49" charset="0"/>
              </a:rPr>
              <a:t>({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() %&gt;% </a:t>
            </a:r>
            <a:r>
              <a:rPr lang="en-US" sz="9600" dirty="0" err="1">
                <a:latin typeface="Lucida Console" panose="020B0609040504020204" pitchFamily="49" charset="0"/>
              </a:rPr>
              <a:t>as.data.frame</a:t>
            </a:r>
            <a:r>
              <a:rPr lang="en-US" sz="96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DT::</a:t>
            </a:r>
            <a:r>
              <a:rPr lang="en-US" sz="9600" dirty="0" err="1">
                <a:latin typeface="Lucida Console" panose="020B0609040504020204" pitchFamily="49" charset="0"/>
              </a:rPr>
              <a:t>datatable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677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1" cy="4369277"/>
            <a:chOff x="0" y="431800"/>
            <a:chExt cx="22336151" cy="4369275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1204174"/>
              <a:ext cx="21986846" cy="328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latin typeface="Lucida Console" panose="020B0609040504020204" pitchFamily="49" charset="0"/>
                </a:rPr>
                <a:t> &lt;- reactive({ </a:t>
              </a:r>
              <a:r>
                <a:rPr dirty="0" err="1">
                  <a:solidFill>
                    <a:srgbClr val="000000"/>
                  </a:solidFill>
                  <a:latin typeface="Lucida Console" panose="020B0609040504020204" pitchFamily="49" charset="0"/>
                </a:rPr>
                <a:t>toTitleCase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(</a:t>
              </a:r>
              <a:r>
                <a:rPr dirty="0" err="1">
                  <a:latin typeface="Lucida Console" panose="020B0609040504020204" pitchFamily="49" charset="0"/>
                </a:rPr>
                <a:t>input$plot_title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)</a:t>
              </a:r>
              <a:r>
                <a:rPr dirty="0">
                  <a:latin typeface="Lucida Console" panose="020B0609040504020204" pitchFamily="49" charset="0"/>
                </a:rP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Lucida Console" panose="020B0609040504020204" pitchFamily="49" charset="0"/>
              </a:endParaRP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output$scatterplot</a:t>
              </a:r>
              <a:r>
                <a:rPr dirty="0">
                  <a:latin typeface="Lucida Console" panose="020B0609040504020204" pitchFamily="49" charset="0"/>
                </a:rPr>
                <a:t> &lt;- </a:t>
              </a:r>
              <a:r>
                <a:rPr dirty="0" err="1">
                  <a:latin typeface="Lucida Console" panose="020B0609040504020204" pitchFamily="49" charset="0"/>
                </a:rPr>
                <a:t>renderPlot</a:t>
              </a:r>
              <a:r>
                <a:rPr dirty="0">
                  <a:latin typeface="Lucida Console" panose="020B0609040504020204" pitchFamily="49" charset="0"/>
                </a:rPr>
                <a:t>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</a:t>
              </a:r>
              <a:r>
                <a:rPr dirty="0" err="1">
                  <a:latin typeface="Lucida Console" panose="020B0609040504020204" pitchFamily="49" charset="0"/>
                </a:rPr>
                <a:t>ggplot</a:t>
              </a:r>
              <a:r>
                <a:rPr dirty="0">
                  <a:latin typeface="Lucida Console" panose="020B0609040504020204" pitchFamily="49" charset="0"/>
                </a:rPr>
                <a:t>(data = </a:t>
              </a:r>
              <a:r>
                <a:rPr dirty="0" err="1">
                  <a:latin typeface="Lucida Console" panose="020B0609040504020204" pitchFamily="49" charset="0"/>
                </a:rPr>
                <a:t>movies_subset</a:t>
              </a:r>
              <a:r>
                <a:rPr dirty="0">
                  <a:latin typeface="Lucida Console" panose="020B0609040504020204" pitchFamily="49" charset="0"/>
                </a:rPr>
                <a:t>(), </a:t>
              </a:r>
              <a:r>
                <a:rPr dirty="0" err="1">
                  <a:latin typeface="Lucida Console" panose="020B0609040504020204" pitchFamily="49" charset="0"/>
                </a:rPr>
                <a:t>aes_string</a:t>
              </a:r>
              <a:r>
                <a:rPr dirty="0">
                  <a:latin typeface="Lucida Console" panose="020B0609040504020204" pitchFamily="49" charset="0"/>
                </a:rPr>
                <a:t>(x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input$x</a:t>
              </a:r>
              <a:r>
                <a:rPr dirty="0">
                  <a:latin typeface="Lucida Console" panose="020B0609040504020204" pitchFamily="49" charset="0"/>
                </a:rPr>
                <a:t>, y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input$y</a:t>
              </a:r>
              <a:r>
                <a:rPr dirty="0">
                  <a:latin typeface="Lucida Console" panose="020B0609040504020204" pitchFamily="49" charset="0"/>
                </a:rPr>
                <a:t>, color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input$z</a:t>
              </a:r>
              <a:r>
                <a:rPr dirty="0">
                  <a:latin typeface="Lucida Console" panose="020B0609040504020204" pitchFamily="49" charset="0"/>
                </a:rP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</a:t>
              </a:r>
              <a:r>
                <a:rPr dirty="0" err="1">
                  <a:latin typeface="Lucida Console" panose="020B0609040504020204" pitchFamily="49" charset="0"/>
                </a:rPr>
                <a:t>geom_point</a:t>
              </a:r>
              <a:r>
                <a:rPr dirty="0">
                  <a:latin typeface="Lucida Console" panose="020B0609040504020204" pitchFamily="49" charset="0"/>
                </a:rPr>
                <a:t>(alpha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input$alpha</a:t>
              </a:r>
              <a:r>
                <a:rPr dirty="0">
                  <a:latin typeface="Lucida Console" panose="020B0609040504020204" pitchFamily="49" charset="0"/>
                </a:rPr>
                <a:t>, size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input$size</a:t>
              </a:r>
              <a:r>
                <a:rPr dirty="0">
                  <a:latin typeface="Lucida Console" panose="020B0609040504020204" pitchFamily="49" charset="0"/>
                </a:rP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labs(title =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isolate({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 err="1">
                  <a:solidFill>
                    <a:srgbClr val="FF9300"/>
                  </a:solidFill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solidFill>
                    <a:srgbClr val="FF9300"/>
                  </a:solidFill>
                  <a:latin typeface="Lucida Console" panose="020B0609040504020204" pitchFamily="49" charset="0"/>
                </a:rPr>
                <a:t>()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})</a:t>
              </a:r>
              <a:r>
                <a:rPr dirty="0">
                  <a:latin typeface="Lucida Console" panose="020B0609040504020204" pitchFamily="49" charset="0"/>
                </a:rP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8193587" y="9354476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600593"/>
            <a:ext cx="2234250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               </a:t>
            </a:r>
            <a:r>
              <a:rPr dirty="0">
                <a:latin typeface="Lucida Console" panose="020B0609040504020204" pitchFamily="49" charset="0"/>
              </a:rPr>
              <a:t>filename &lt;- paste0("movies_", </a:t>
            </a:r>
            <a:r>
              <a:rPr dirty="0" err="1">
                <a:latin typeface="Lucida Console" panose="020B0609040504020204" pitchFamily="49" charset="0"/>
              </a:rPr>
              <a:t>str_replace_all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write.csv(</a:t>
            </a: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(), file = filename, </a:t>
            </a:r>
            <a:r>
              <a:rPr dirty="0" err="1">
                <a:latin typeface="Lucida Console" panose="020B0609040504020204" pitchFamily="49" charset="0"/>
              </a:rPr>
              <a:t>row.names</a:t>
            </a:r>
            <a:r>
              <a:rPr dirty="0">
                <a:latin typeface="Lucida Console" panose="020B0609040504020204" pitchFamily="49" charset="0"/>
              </a:rPr>
              <a:t>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4194</Words>
  <Application>Microsoft Office PowerPoint</Application>
  <PresentationFormat>Custom</PresentationFormat>
  <Paragraphs>552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2022-11-04T14:57:16Z</dcterms:modified>
</cp:coreProperties>
</file>